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18" r:id="rId2"/>
    <p:sldId id="329" r:id="rId3"/>
    <p:sldId id="339" r:id="rId4"/>
    <p:sldId id="340" r:id="rId5"/>
    <p:sldId id="341" r:id="rId6"/>
    <p:sldId id="343" r:id="rId7"/>
    <p:sldId id="344" r:id="rId8"/>
    <p:sldId id="345" r:id="rId9"/>
    <p:sldId id="346" r:id="rId10"/>
    <p:sldId id="347" r:id="rId11"/>
    <p:sldId id="348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66" y="7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Bankerz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B93D-5EF7-48E1-988D-17B52B75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sz="3100" b="0" i="0" u="none" strike="noStrike" baseline="0"/>
              <a:t>Conduct a usability test after you finish your application. Based on usability test, what changes did you make?</a:t>
            </a:r>
            <a:endParaRPr lang="en-CA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459F6-CC86-499D-A771-35B310729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685112"/>
          </a:xfrm>
        </p:spPr>
        <p:txBody>
          <a:bodyPr>
            <a:normAutofit/>
          </a:bodyPr>
          <a:lstStyle/>
          <a:p>
            <a:r>
              <a:rPr lang="en-US" dirty="0"/>
              <a:t>We have done usability testing with one of my friend and said her to send money to one of the account number.</a:t>
            </a:r>
          </a:p>
          <a:p>
            <a:r>
              <a:rPr lang="en-US" dirty="0"/>
              <a:t>She then logged in the site after that she have  clicked  on the transfer funds and then filled up all the details. </a:t>
            </a:r>
          </a:p>
          <a:p>
            <a:r>
              <a:rPr lang="en-US" dirty="0"/>
              <a:t>At last she has pressed the send button.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63B68-2C2C-4D38-920C-9E6D44A8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774" y="1984248"/>
            <a:ext cx="2858277" cy="4187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70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stopwatch">
            <a:extLst>
              <a:ext uri="{FF2B5EF4-FFF2-40B4-BE49-F238E27FC236}">
                <a16:creationId xmlns:a16="http://schemas.microsoft.com/office/drawing/2014/main" id="{6498E81E-DA65-4FD7-8EA2-AD515EA182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1028951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324A55-B239-444D-A414-3B0C8FD7BAF6}"/>
              </a:ext>
            </a:extLst>
          </p:cNvPr>
          <p:cNvSpPr/>
          <p:nvPr/>
        </p:nvSpPr>
        <p:spPr>
          <a:xfrm>
            <a:off x="3178088" y="2613392"/>
            <a:ext cx="5832647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End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51A92E-78C3-468F-B7EF-E917CC68BF85}"/>
              </a:ext>
            </a:extLst>
          </p:cNvPr>
          <p:cNvSpPr/>
          <p:nvPr/>
        </p:nvSpPr>
        <p:spPr>
          <a:xfrm>
            <a:off x="4837528" y="4797152"/>
            <a:ext cx="251376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</a:p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your Time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486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Coders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of our Team : Dark Coders </a:t>
            </a:r>
          </a:p>
          <a:p>
            <a:r>
              <a:rPr lang="en-US" dirty="0"/>
              <a:t>Team Members</a:t>
            </a:r>
          </a:p>
          <a:p>
            <a:pPr lvl="1"/>
            <a:r>
              <a:rPr lang="en-US" dirty="0"/>
              <a:t>Nandini</a:t>
            </a:r>
          </a:p>
          <a:p>
            <a:pPr lvl="1"/>
            <a:r>
              <a:rPr lang="en-US" dirty="0" err="1"/>
              <a:t>Mohommad</a:t>
            </a:r>
            <a:r>
              <a:rPr lang="en-US" dirty="0"/>
              <a:t> Siddiq</a:t>
            </a:r>
          </a:p>
          <a:p>
            <a:pPr lvl="1"/>
            <a:r>
              <a:rPr lang="en-US" dirty="0"/>
              <a:t>Aakashdeep Wahi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D438-DACD-4B4A-9931-A5BE2F3F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E357F-737E-4F93-BDAD-8E6A1969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Signing In Process</a:t>
            </a:r>
          </a:p>
          <a:p>
            <a:r>
              <a:rPr lang="en-US" dirty="0"/>
              <a:t>Dashboard</a:t>
            </a:r>
            <a:r>
              <a:rPr lang="en-CA" dirty="0"/>
              <a:t> (Home Page)</a:t>
            </a:r>
          </a:p>
          <a:p>
            <a:r>
              <a:rPr lang="en-CA" dirty="0"/>
              <a:t>Transaction Page</a:t>
            </a:r>
          </a:p>
          <a:p>
            <a:r>
              <a:rPr lang="en-CA" dirty="0"/>
              <a:t>Investment Page</a:t>
            </a:r>
          </a:p>
          <a:p>
            <a:r>
              <a:rPr lang="en-CA" dirty="0"/>
              <a:t>Transfer Page</a:t>
            </a:r>
          </a:p>
          <a:p>
            <a:r>
              <a:rPr lang="en-CA" dirty="0"/>
              <a:t>Chat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FC7F-4376-4AF4-9A77-67D591EB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>
                <a:latin typeface="Carlito"/>
              </a:rPr>
              <a:t>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89B8-D1EF-44D6-AAE1-111369CD6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arlito"/>
              </a:rPr>
              <a:t>After research on several bank application, what user problems do you find out?</a:t>
            </a:r>
          </a:p>
          <a:p>
            <a:pPr lvl="1"/>
            <a:r>
              <a:rPr lang="en-US" sz="1400" b="0" i="0" u="none" strike="noStrike" baseline="0" dirty="0">
                <a:latin typeface="Carlito"/>
              </a:rPr>
              <a:t>We have taken various ba</a:t>
            </a:r>
            <a:r>
              <a:rPr lang="en-US" sz="1400" dirty="0">
                <a:latin typeface="Carlito"/>
              </a:rPr>
              <a:t>nks application initially and observed them closely. The Main user problems that the banks have in their applications is the congestion of features at one point.</a:t>
            </a:r>
            <a:endParaRPr lang="en-US" sz="1400" b="0" i="0" u="none" strike="noStrike" baseline="0" dirty="0">
              <a:latin typeface="Carlito"/>
            </a:endParaRPr>
          </a:p>
          <a:p>
            <a:pPr algn="l"/>
            <a:r>
              <a:rPr lang="en-US" sz="1800" b="0" i="0" u="none" strike="noStrike" baseline="0" dirty="0">
                <a:latin typeface="Carlito"/>
              </a:rPr>
              <a:t>How are you going to solve these problems? </a:t>
            </a:r>
          </a:p>
          <a:p>
            <a:pPr lvl="1"/>
            <a:r>
              <a:rPr lang="en-US" sz="1400" dirty="0">
                <a:latin typeface="Carlito"/>
              </a:rPr>
              <a:t>Limiting the features on the main pages. Keeping the basic features in staring pages and them make different pages for different things.</a:t>
            </a:r>
            <a:endParaRPr lang="en-US" sz="1400" b="0" i="0" u="none" strike="noStrike" baseline="0" dirty="0">
              <a:latin typeface="Carlito"/>
            </a:endParaRPr>
          </a:p>
          <a:p>
            <a:pPr algn="l"/>
            <a:r>
              <a:rPr lang="en-US" sz="1800" b="0" i="0" u="none" strike="noStrike" baseline="0" dirty="0">
                <a:latin typeface="Carlito"/>
              </a:rPr>
              <a:t>What will be your innovative solution?</a:t>
            </a:r>
            <a:endParaRPr lang="en-CA" sz="1800" b="0" i="0" u="none" strike="noStrike" baseline="0" dirty="0">
              <a:latin typeface="Carlito"/>
            </a:endParaRPr>
          </a:p>
          <a:p>
            <a:pPr lvl="1"/>
            <a:r>
              <a:rPr lang="en-CA" sz="1400" dirty="0">
                <a:latin typeface="Carlito"/>
              </a:rPr>
              <a:t>Making a simple and Easy UI For the banking Application named as </a:t>
            </a:r>
            <a:r>
              <a:rPr lang="en-CA" sz="1400" dirty="0" err="1">
                <a:latin typeface="Carlito"/>
              </a:rPr>
              <a:t>Bankerz</a:t>
            </a:r>
            <a:r>
              <a:rPr lang="en-CA" sz="1400" dirty="0">
                <a:latin typeface="Carlito"/>
              </a:rPr>
              <a:t>.</a:t>
            </a:r>
            <a:endParaRPr lang="en-US" sz="1400" b="0" i="0" u="none" strike="noStrike" baseline="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351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5712-B291-4532-8614-80759D91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Bankerz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93210-40D4-4039-9E59-EE6C9945E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Bankerz</a:t>
            </a:r>
            <a:r>
              <a:rPr lang="en-US" dirty="0"/>
              <a:t> is a banking application developed by the Dark Coders it has been made by keeping in mind the simplest approach that we can follow to do a work. We have tried to use minimum number of clicks as possible.</a:t>
            </a:r>
          </a:p>
          <a:p>
            <a:r>
              <a:rPr lang="en-US" dirty="0"/>
              <a:t>We have made 6 different pages.</a:t>
            </a:r>
          </a:p>
          <a:p>
            <a:r>
              <a:rPr lang="en-US" dirty="0"/>
              <a:t>We have followed minimalistic design features.</a:t>
            </a:r>
          </a:p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53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4FD9-8905-421F-9269-E389025B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C5F36-11B7-4430-9DB5-C3F5E6FD5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Firstly, we have discussed the various ways we can approach. </a:t>
            </a:r>
          </a:p>
          <a:p>
            <a:r>
              <a:rPr lang="en-US" dirty="0"/>
              <a:t>We have made several on paper design then we have chosen one of them and made it a High Fidelity design on Adobe XD.</a:t>
            </a:r>
          </a:p>
          <a:p>
            <a:r>
              <a:rPr lang="en-US" dirty="0"/>
              <a:t>Then we have approached the coding part. </a:t>
            </a:r>
          </a:p>
          <a:p>
            <a:r>
              <a:rPr lang="en-US" dirty="0"/>
              <a:t>After that we have done the usability testing.   </a:t>
            </a:r>
          </a:p>
          <a:p>
            <a:r>
              <a:rPr lang="en-US" dirty="0"/>
              <a:t>At last, We have reviewed and finally submitted the code.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355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375D-AB10-4F22-8B55-F79D99E0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/>
          <a:p>
            <a:r>
              <a:rPr lang="en-US" b="0" i="0" u="none" strike="noStrike" baseline="0"/>
              <a:t>How do you solve the user's problems? 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AEA4A-8A97-4E16-8A41-58EE94A7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25" y="1882124"/>
            <a:ext cx="6172198" cy="2993515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95391-1C8B-4277-A3DC-4101AF604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>
            <a:normAutofit/>
          </a:bodyPr>
          <a:lstStyle/>
          <a:p>
            <a:r>
              <a:rPr lang="en-US" dirty="0"/>
              <a:t>We have made simple UI with minimal clicks to use. </a:t>
            </a:r>
          </a:p>
          <a:p>
            <a:r>
              <a:rPr lang="en-US" dirty="0"/>
              <a:t>Our login page is just a single click away.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63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3250-0D4E-495F-8787-3211DD3F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roles do you play in the team?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59113-9017-468E-8081-681737FC7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Aakashdeep Wahi :- I have done the designing part of the website. </a:t>
            </a:r>
          </a:p>
          <a:p>
            <a:r>
              <a:rPr lang="en-US" dirty="0"/>
              <a:t>Mohammad Siddiq :- He have done all the Responsiveness and 				accessibility testing.</a:t>
            </a:r>
          </a:p>
          <a:p>
            <a:r>
              <a:rPr lang="en-US" dirty="0"/>
              <a:t> Nandini Handa :- She has done with all the coding part on the website.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66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FC94-8F9A-45FD-B029-B92D0DE3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b="0" i="0" u="none" strike="noStrike" baseline="0" dirty="0">
                <a:latin typeface="Carlito"/>
              </a:rPr>
              <a:t>How do you effectively contribute to teamwork?</a:t>
            </a:r>
            <a:endParaRPr lang="en-CA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4BA6F-BB4D-4CBE-87B6-D614967A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divided the work properly and everyone has done their work nicely and with perfection.</a:t>
            </a:r>
          </a:p>
          <a:p>
            <a:r>
              <a:rPr lang="en-US" dirty="0"/>
              <a:t>We have shared the work properly and whenever we need any kind of assistance like one person got stuck somewhere then we have done zoom meeting and solved the problems. </a:t>
            </a:r>
          </a:p>
          <a:p>
            <a:r>
              <a:rPr lang="en-US" dirty="0"/>
              <a:t>In this way we have effectively contribute to teamwork. 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774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131</TotalTime>
  <Words>499</Words>
  <Application>Microsoft Office PowerPoint</Application>
  <PresentationFormat>Custom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Cambria</vt:lpstr>
      <vt:lpstr>Carlito</vt:lpstr>
      <vt:lpstr>Currency Symbols 16x9</vt:lpstr>
      <vt:lpstr>Bankerz</vt:lpstr>
      <vt:lpstr>Dark Coders </vt:lpstr>
      <vt:lpstr>Design Challenges </vt:lpstr>
      <vt:lpstr>Questions</vt:lpstr>
      <vt:lpstr>Bankerz</vt:lpstr>
      <vt:lpstr>Design Process</vt:lpstr>
      <vt:lpstr>How do you solve the user's problems? </vt:lpstr>
      <vt:lpstr>What roles do you play in the team? </vt:lpstr>
      <vt:lpstr>How do you effectively contribute to teamwork?</vt:lpstr>
      <vt:lpstr>Conduct a usability test after you finish your application. Based on usability test, what changes did you make?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Bankerz</dc:title>
  <dc:creator>Aakashdeep Wahi</dc:creator>
  <cp:lastModifiedBy>Aakashdeep Wahi</cp:lastModifiedBy>
  <cp:revision>1</cp:revision>
  <dcterms:created xsi:type="dcterms:W3CDTF">2021-12-10T10:19:06Z</dcterms:created>
  <dcterms:modified xsi:type="dcterms:W3CDTF">2021-12-10T12:30:25Z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